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Миша" initials="М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7-10-06T18:06:51.633" idx="1">
    <p:pos x="10" y="10"/>
    <p:text/>
  </p:cm>
</p:cmLst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06.10.2017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Устный ОГЭ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Сдай экзамен </a:t>
            </a:r>
            <a:r>
              <a:rPr lang="ru-RU" smtClean="0"/>
              <a:t>на отлично!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608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Тренировка задания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течение года повторять темы прошлых лет по монологу.</a:t>
            </a:r>
          </a:p>
          <a:p>
            <a:r>
              <a:rPr lang="ru-RU" dirty="0" smtClean="0"/>
              <a:t>Читать и пересказывать тексты спонтанно, сразу после прочтения.</a:t>
            </a:r>
          </a:p>
          <a:p>
            <a:r>
              <a:rPr lang="ru-RU" dirty="0" smtClean="0"/>
              <a:t>Писать сочинения и ответственно подходить к выполнению д\з.</a:t>
            </a:r>
          </a:p>
          <a:p>
            <a:r>
              <a:rPr lang="ru-RU" dirty="0" smtClean="0"/>
              <a:t>После обсуждения темы в классе записать в тетрадь ключевые моменты проблемы, сформулировать введение и заключение.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469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Чтение вслух небольшого текста, содержащего имена собственные, цифры, национальности, названия стран и географических объектов.</a:t>
            </a:r>
          </a:p>
          <a:p>
            <a:r>
              <a:rPr lang="ru-RU" dirty="0" smtClean="0"/>
              <a:t>Учитывается правильное произношение, интонация, ударение.</a:t>
            </a:r>
          </a:p>
          <a:p>
            <a:r>
              <a:rPr lang="ru-RU" dirty="0" smtClean="0"/>
              <a:t>1, 5 мин. – подготовка. 2 мин. – чтение.</a:t>
            </a:r>
          </a:p>
          <a:p>
            <a:r>
              <a:rPr lang="ru-RU" dirty="0" smtClean="0"/>
              <a:t>2 балла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6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Тренировка задания 1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Чтение и прослушивание текстов и диалогов учебника.</a:t>
            </a:r>
          </a:p>
          <a:p>
            <a:r>
              <a:rPr lang="ru-RU" dirty="0" smtClean="0"/>
              <a:t>Учитывать замечания учителя.</a:t>
            </a:r>
          </a:p>
          <a:p>
            <a:r>
              <a:rPr lang="ru-RU" dirty="0" smtClean="0"/>
              <a:t>Повторить правила чтения и исключений.</a:t>
            </a:r>
          </a:p>
          <a:p>
            <a:r>
              <a:rPr lang="ru-RU" dirty="0" smtClean="0"/>
              <a:t>В учебниках 5-9 класс были упражнения на интонацию.</a:t>
            </a:r>
          </a:p>
          <a:p>
            <a:r>
              <a:rPr lang="ru-RU" dirty="0" smtClean="0"/>
              <a:t>Диск к учебнику можно скачать на сайте </a:t>
            </a:r>
            <a:r>
              <a:rPr lang="en-US" dirty="0" smtClean="0"/>
              <a:t>www.prosv.ru/starlight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4591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Условный диалог-расспрос. Компьютер задает вам  6 вопросов, вы даете развернутый аргументированный ответ без зрительной опоры (2 предложения).</a:t>
            </a:r>
          </a:p>
          <a:p>
            <a:r>
              <a:rPr lang="ru-RU" dirty="0" smtClean="0"/>
              <a:t>На ответ отводится 40 сек. Можно собраться с мыслями, не отвечать сразу.</a:t>
            </a:r>
          </a:p>
          <a:p>
            <a:r>
              <a:rPr lang="ru-RU" dirty="0" smtClean="0"/>
              <a:t>6 баллов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686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Тренировка задания 2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Отвечать на вопросы учителя и учебника двумя аргументированными предложениями, а не разрозненными словами.</a:t>
            </a:r>
          </a:p>
          <a:p>
            <a:r>
              <a:rPr lang="ru-RU" dirty="0" smtClean="0"/>
              <a:t>Читая текст, письмо, сочинение, диалог выделить основную мысль, сформулировать предложения.</a:t>
            </a:r>
          </a:p>
          <a:p>
            <a:r>
              <a:rPr lang="ru-RU" dirty="0" smtClean="0"/>
              <a:t>После прочтения текста дать свое мнение в 2 предложениях, аргументированно.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355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Монологическое тематическое высказывание со зрительной опорой (картинка и ключевые пункты плана).</a:t>
            </a:r>
          </a:p>
          <a:p>
            <a:r>
              <a:rPr lang="ru-RU" dirty="0" smtClean="0"/>
              <a:t>Подготовка 1,5 мин. Ответ – 2 мин.</a:t>
            </a:r>
          </a:p>
          <a:p>
            <a:r>
              <a:rPr lang="ru-RU" dirty="0" smtClean="0"/>
              <a:t>10-12 фраз. Раскрыть все пункты плана.</a:t>
            </a:r>
          </a:p>
          <a:p>
            <a:r>
              <a:rPr lang="ru-RU" dirty="0" smtClean="0"/>
              <a:t>Высказывание состоит из вступления, основной части и заключения. Должно быть логичным с использованием средств логической связи.</a:t>
            </a:r>
          </a:p>
          <a:p>
            <a:r>
              <a:rPr lang="ru-RU" dirty="0" smtClean="0"/>
              <a:t>Не должно выглядеть заученным </a:t>
            </a:r>
            <a:r>
              <a:rPr lang="ru-RU" dirty="0" err="1" smtClean="0"/>
              <a:t>топиком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7 баллов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728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Критерии оценки задания 3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Содержание – 3 балла</a:t>
            </a:r>
          </a:p>
          <a:p>
            <a:r>
              <a:rPr lang="ru-RU" dirty="0" smtClean="0"/>
              <a:t>Раскрыты все пункты плана, дали развернутые ответы (по 2-3 </a:t>
            </a:r>
            <a:r>
              <a:rPr lang="ru-RU" dirty="0" err="1" smtClean="0"/>
              <a:t>предл</a:t>
            </a:r>
            <a:r>
              <a:rPr lang="ru-RU" dirty="0" smtClean="0"/>
              <a:t>.), привели хорошие аргументы.</a:t>
            </a:r>
          </a:p>
          <a:p>
            <a:r>
              <a:rPr lang="ru-RU" dirty="0" smtClean="0"/>
              <a:t>Продемонстрированы социально-культурные знания.</a:t>
            </a:r>
          </a:p>
          <a:p>
            <a:r>
              <a:rPr lang="ru-RU" dirty="0" smtClean="0"/>
              <a:t>Организация высказывания – 2 балла</a:t>
            </a:r>
          </a:p>
          <a:p>
            <a:r>
              <a:rPr lang="ru-RU" dirty="0" smtClean="0"/>
              <a:t>Есть введение, основная часть и заключение.</a:t>
            </a:r>
          </a:p>
          <a:p>
            <a:r>
              <a:rPr lang="ru-RU" dirty="0" smtClean="0"/>
              <a:t>Высказывание логично, использованы средства связи.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59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Критерии оценки задания 3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3. Лексико-грамматическая сторона речи – 2 балла</a:t>
            </a:r>
          </a:p>
          <a:p>
            <a:r>
              <a:rPr lang="ru-RU" dirty="0" smtClean="0"/>
              <a:t>Продемонстрирован разнообразный словарный запас.</a:t>
            </a:r>
          </a:p>
          <a:p>
            <a:r>
              <a:rPr lang="ru-RU" dirty="0" smtClean="0"/>
              <a:t>Употреблены сложные грамматические структуры (сложный инфинитив, пассив, условные предложения, герундий).</a:t>
            </a:r>
          </a:p>
          <a:p>
            <a:r>
              <a:rPr lang="ru-RU" dirty="0" smtClean="0"/>
              <a:t>Нет ошибок в произношении.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452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0 баллов за задание 3!!!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Вы рассказываете заученный текст.</a:t>
            </a:r>
          </a:p>
          <a:p>
            <a:r>
              <a:rPr lang="ru-RU" sz="3600" dirty="0" smtClean="0"/>
              <a:t>Меняете тему.</a:t>
            </a:r>
          </a:p>
          <a:p>
            <a:r>
              <a:rPr lang="ru-RU" sz="3600" dirty="0" smtClean="0"/>
              <a:t>Объем меньше положенного.</a:t>
            </a:r>
          </a:p>
          <a:p>
            <a:r>
              <a:rPr lang="ru-RU" sz="3600" dirty="0" smtClean="0"/>
              <a:t>Много ошибок (не более 5 лексико-грамматических, 4 фонетических или более 3 грубых ошибок).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7448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40</TotalTime>
  <Words>405</Words>
  <Application>Microsoft Office PowerPoint</Application>
  <PresentationFormat>Экран (4:3)</PresentationFormat>
  <Paragraphs>50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Устный ОГЭ</vt:lpstr>
      <vt:lpstr>Задание 1</vt:lpstr>
      <vt:lpstr>Тренировка задания 1</vt:lpstr>
      <vt:lpstr>Задание 2</vt:lpstr>
      <vt:lpstr>Тренировка задания 2</vt:lpstr>
      <vt:lpstr>Задание 3</vt:lpstr>
      <vt:lpstr>Критерии оценки задания 3</vt:lpstr>
      <vt:lpstr>Критерии оценки задания 3 </vt:lpstr>
      <vt:lpstr>0 баллов за задание 3!!!</vt:lpstr>
      <vt:lpstr>Тренировка задания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ОГЭ</dc:title>
  <dc:creator>Миша</dc:creator>
  <cp:lastModifiedBy>Миша</cp:lastModifiedBy>
  <cp:revision>6</cp:revision>
  <dcterms:created xsi:type="dcterms:W3CDTF">2017-10-06T14:40:45Z</dcterms:created>
  <dcterms:modified xsi:type="dcterms:W3CDTF">2017-10-06T15:32:15Z</dcterms:modified>
</cp:coreProperties>
</file>